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1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F098B-A605-4696-B4E2-BAE2CACE688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82240FD-C4E1-4AA3-ABCE-63E34FFAF774}">
      <dgm:prSet/>
      <dgm:spPr/>
      <dgm:t>
        <a:bodyPr/>
        <a:lstStyle/>
        <a:p>
          <a:r>
            <a:rPr lang="nl-NL"/>
            <a:t>Geef een cijfer voor…</a:t>
          </a:r>
          <a:endParaRPr lang="en-US"/>
        </a:p>
      </dgm:t>
    </dgm:pt>
    <dgm:pt modelId="{19BC9B26-0964-4B0F-AD7C-D9979E8BC578}" type="parTrans" cxnId="{0E833E33-39FD-4655-91B8-314E6E89087A}">
      <dgm:prSet/>
      <dgm:spPr/>
      <dgm:t>
        <a:bodyPr/>
        <a:lstStyle/>
        <a:p>
          <a:endParaRPr lang="en-US"/>
        </a:p>
      </dgm:t>
    </dgm:pt>
    <dgm:pt modelId="{8BCBBF46-3D53-4EE8-B6AA-9209ECB6392F}" type="sibTrans" cxnId="{0E833E33-39FD-4655-91B8-314E6E89087A}">
      <dgm:prSet/>
      <dgm:spPr/>
      <dgm:t>
        <a:bodyPr/>
        <a:lstStyle/>
        <a:p>
          <a:endParaRPr lang="en-US"/>
        </a:p>
      </dgm:t>
    </dgm:pt>
    <dgm:pt modelId="{C5DED43A-3137-495A-830E-5EBDA1953D75}">
      <dgm:prSet/>
      <dgm:spPr/>
      <dgm:t>
        <a:bodyPr/>
        <a:lstStyle/>
        <a:p>
          <a:r>
            <a:rPr lang="nl-NL"/>
            <a:t>De mate van verbondenheid met je eigen klas</a:t>
          </a:r>
          <a:endParaRPr lang="en-US"/>
        </a:p>
      </dgm:t>
    </dgm:pt>
    <dgm:pt modelId="{06B3B0BD-1629-41FC-93C4-A9FBB6E92D15}" type="parTrans" cxnId="{93B34C9A-80CB-42C4-BBBD-679EAD5E1901}">
      <dgm:prSet/>
      <dgm:spPr/>
      <dgm:t>
        <a:bodyPr/>
        <a:lstStyle/>
        <a:p>
          <a:endParaRPr lang="en-US"/>
        </a:p>
      </dgm:t>
    </dgm:pt>
    <dgm:pt modelId="{456CF527-2FE0-4D2D-856B-2D4B301C9DFE}" type="sibTrans" cxnId="{93B34C9A-80CB-42C4-BBBD-679EAD5E1901}">
      <dgm:prSet/>
      <dgm:spPr/>
      <dgm:t>
        <a:bodyPr/>
        <a:lstStyle/>
        <a:p>
          <a:endParaRPr lang="en-US"/>
        </a:p>
      </dgm:t>
    </dgm:pt>
    <dgm:pt modelId="{BC6BC1A8-426B-49EA-BF51-981DCEC796AB}">
      <dgm:prSet/>
      <dgm:spPr/>
      <dgm:t>
        <a:bodyPr/>
        <a:lstStyle/>
        <a:p>
          <a:r>
            <a:rPr lang="nl-NL"/>
            <a:t>De mate van verbondenheid met je docenten</a:t>
          </a:r>
          <a:endParaRPr lang="en-US"/>
        </a:p>
      </dgm:t>
    </dgm:pt>
    <dgm:pt modelId="{3941029D-5952-4D51-9CEC-2FBFC00DC1DE}" type="parTrans" cxnId="{3974C8F8-30D5-42CA-B7D0-A47904C8FA52}">
      <dgm:prSet/>
      <dgm:spPr/>
      <dgm:t>
        <a:bodyPr/>
        <a:lstStyle/>
        <a:p>
          <a:endParaRPr lang="en-US"/>
        </a:p>
      </dgm:t>
    </dgm:pt>
    <dgm:pt modelId="{B8553176-F3EE-4F6D-B8F2-A5BCF4246658}" type="sibTrans" cxnId="{3974C8F8-30D5-42CA-B7D0-A47904C8FA52}">
      <dgm:prSet/>
      <dgm:spPr/>
      <dgm:t>
        <a:bodyPr/>
        <a:lstStyle/>
        <a:p>
          <a:endParaRPr lang="en-US"/>
        </a:p>
      </dgm:t>
    </dgm:pt>
    <dgm:pt modelId="{CBCA189A-D9DD-4E8E-B44B-9C251AC1BF5F}">
      <dgm:prSet/>
      <dgm:spPr/>
      <dgm:t>
        <a:bodyPr/>
        <a:lstStyle/>
        <a:p>
          <a:r>
            <a:rPr lang="nl-NL"/>
            <a:t>De mate van verbondenheid met de opleiding Stad &amp; Mens</a:t>
          </a:r>
          <a:endParaRPr lang="en-US"/>
        </a:p>
      </dgm:t>
    </dgm:pt>
    <dgm:pt modelId="{51C77958-536F-4D82-8709-858E437F27A1}" type="parTrans" cxnId="{3CFED01F-2D37-42B7-8120-5F7B33398FAB}">
      <dgm:prSet/>
      <dgm:spPr/>
      <dgm:t>
        <a:bodyPr/>
        <a:lstStyle/>
        <a:p>
          <a:endParaRPr lang="en-US"/>
        </a:p>
      </dgm:t>
    </dgm:pt>
    <dgm:pt modelId="{1B846A1B-1A6B-488F-8883-1C5CBFE5BE15}" type="sibTrans" cxnId="{3CFED01F-2D37-42B7-8120-5F7B33398FAB}">
      <dgm:prSet/>
      <dgm:spPr/>
      <dgm:t>
        <a:bodyPr/>
        <a:lstStyle/>
        <a:p>
          <a:endParaRPr lang="en-US"/>
        </a:p>
      </dgm:t>
    </dgm:pt>
    <dgm:pt modelId="{10CEC908-CEDF-4618-BF1A-CC9BDB3A59CB}">
      <dgm:prSet/>
      <dgm:spPr/>
      <dgm:t>
        <a:bodyPr/>
        <a:lstStyle/>
        <a:p>
          <a:r>
            <a:rPr lang="nl-NL"/>
            <a:t>Licht de gegeven cijfers toe met voorbeelden.</a:t>
          </a:r>
          <a:endParaRPr lang="en-US"/>
        </a:p>
      </dgm:t>
    </dgm:pt>
    <dgm:pt modelId="{E6960EF5-5C56-4E07-8C33-F612C577A903}" type="parTrans" cxnId="{B7A46220-A902-4896-A247-B625A55E988C}">
      <dgm:prSet/>
      <dgm:spPr/>
      <dgm:t>
        <a:bodyPr/>
        <a:lstStyle/>
        <a:p>
          <a:endParaRPr lang="en-US"/>
        </a:p>
      </dgm:t>
    </dgm:pt>
    <dgm:pt modelId="{E74CD210-A469-4190-9A10-B9A6548BEBB3}" type="sibTrans" cxnId="{B7A46220-A902-4896-A247-B625A55E988C}">
      <dgm:prSet/>
      <dgm:spPr/>
      <dgm:t>
        <a:bodyPr/>
        <a:lstStyle/>
        <a:p>
          <a:endParaRPr lang="en-US"/>
        </a:p>
      </dgm:t>
    </dgm:pt>
    <dgm:pt modelId="{64FEC37E-92DF-4868-8A7C-AFF388654744}" type="pres">
      <dgm:prSet presAssocID="{24DF098B-A605-4696-B4E2-BAE2CACE688E}" presName="diagram" presStyleCnt="0">
        <dgm:presLayoutVars>
          <dgm:dir/>
          <dgm:resizeHandles val="exact"/>
        </dgm:presLayoutVars>
      </dgm:prSet>
      <dgm:spPr/>
    </dgm:pt>
    <dgm:pt modelId="{F821327B-3F99-4A3F-BFE6-F970A935A169}" type="pres">
      <dgm:prSet presAssocID="{682240FD-C4E1-4AA3-ABCE-63E34FFAF774}" presName="node" presStyleLbl="node1" presStyleIdx="0" presStyleCnt="2">
        <dgm:presLayoutVars>
          <dgm:bulletEnabled val="1"/>
        </dgm:presLayoutVars>
      </dgm:prSet>
      <dgm:spPr/>
    </dgm:pt>
    <dgm:pt modelId="{C80D768E-7F23-4C2E-A2FF-F5DD2B713924}" type="pres">
      <dgm:prSet presAssocID="{8BCBBF46-3D53-4EE8-B6AA-9209ECB6392F}" presName="sibTrans" presStyleCnt="0"/>
      <dgm:spPr/>
    </dgm:pt>
    <dgm:pt modelId="{F06262C9-7F8F-4979-941F-0117ADC827E0}" type="pres">
      <dgm:prSet presAssocID="{10CEC908-CEDF-4618-BF1A-CC9BDB3A59CB}" presName="node" presStyleLbl="node1" presStyleIdx="1" presStyleCnt="2">
        <dgm:presLayoutVars>
          <dgm:bulletEnabled val="1"/>
        </dgm:presLayoutVars>
      </dgm:prSet>
      <dgm:spPr/>
    </dgm:pt>
  </dgm:ptLst>
  <dgm:cxnLst>
    <dgm:cxn modelId="{82BB5D1D-E4BA-4AA5-ADB8-93DA2EF6D99D}" type="presOf" srcId="{C5DED43A-3137-495A-830E-5EBDA1953D75}" destId="{F821327B-3F99-4A3F-BFE6-F970A935A169}" srcOrd="0" destOrd="1" presId="urn:microsoft.com/office/officeart/2005/8/layout/default"/>
    <dgm:cxn modelId="{3CFED01F-2D37-42B7-8120-5F7B33398FAB}" srcId="{682240FD-C4E1-4AA3-ABCE-63E34FFAF774}" destId="{CBCA189A-D9DD-4E8E-B44B-9C251AC1BF5F}" srcOrd="2" destOrd="0" parTransId="{51C77958-536F-4D82-8709-858E437F27A1}" sibTransId="{1B846A1B-1A6B-488F-8883-1C5CBFE5BE15}"/>
    <dgm:cxn modelId="{B7A46220-A902-4896-A247-B625A55E988C}" srcId="{24DF098B-A605-4696-B4E2-BAE2CACE688E}" destId="{10CEC908-CEDF-4618-BF1A-CC9BDB3A59CB}" srcOrd="1" destOrd="0" parTransId="{E6960EF5-5C56-4E07-8C33-F612C577A903}" sibTransId="{E74CD210-A469-4190-9A10-B9A6548BEBB3}"/>
    <dgm:cxn modelId="{0E833E33-39FD-4655-91B8-314E6E89087A}" srcId="{24DF098B-A605-4696-B4E2-BAE2CACE688E}" destId="{682240FD-C4E1-4AA3-ABCE-63E34FFAF774}" srcOrd="0" destOrd="0" parTransId="{19BC9B26-0964-4B0F-AD7C-D9979E8BC578}" sibTransId="{8BCBBF46-3D53-4EE8-B6AA-9209ECB6392F}"/>
    <dgm:cxn modelId="{E484FF5B-05DD-42EF-AA21-3860A434DB4C}" type="presOf" srcId="{CBCA189A-D9DD-4E8E-B44B-9C251AC1BF5F}" destId="{F821327B-3F99-4A3F-BFE6-F970A935A169}" srcOrd="0" destOrd="3" presId="urn:microsoft.com/office/officeart/2005/8/layout/default"/>
    <dgm:cxn modelId="{BF92F56B-362A-4286-9B8D-9B8F534F5BAF}" type="presOf" srcId="{BC6BC1A8-426B-49EA-BF51-981DCEC796AB}" destId="{F821327B-3F99-4A3F-BFE6-F970A935A169}" srcOrd="0" destOrd="2" presId="urn:microsoft.com/office/officeart/2005/8/layout/default"/>
    <dgm:cxn modelId="{9E211870-2329-4B58-9501-D1D5A7584CDC}" type="presOf" srcId="{24DF098B-A605-4696-B4E2-BAE2CACE688E}" destId="{64FEC37E-92DF-4868-8A7C-AFF388654744}" srcOrd="0" destOrd="0" presId="urn:microsoft.com/office/officeart/2005/8/layout/default"/>
    <dgm:cxn modelId="{6453FB81-32E1-425C-98A1-D9C0587E527A}" type="presOf" srcId="{682240FD-C4E1-4AA3-ABCE-63E34FFAF774}" destId="{F821327B-3F99-4A3F-BFE6-F970A935A169}" srcOrd="0" destOrd="0" presId="urn:microsoft.com/office/officeart/2005/8/layout/default"/>
    <dgm:cxn modelId="{93B34C9A-80CB-42C4-BBBD-679EAD5E1901}" srcId="{682240FD-C4E1-4AA3-ABCE-63E34FFAF774}" destId="{C5DED43A-3137-495A-830E-5EBDA1953D75}" srcOrd="0" destOrd="0" parTransId="{06B3B0BD-1629-41FC-93C4-A9FBB6E92D15}" sibTransId="{456CF527-2FE0-4D2D-856B-2D4B301C9DFE}"/>
    <dgm:cxn modelId="{06D6EE9B-7BED-4B4E-8E57-116F741B873A}" type="presOf" srcId="{10CEC908-CEDF-4618-BF1A-CC9BDB3A59CB}" destId="{F06262C9-7F8F-4979-941F-0117ADC827E0}" srcOrd="0" destOrd="0" presId="urn:microsoft.com/office/officeart/2005/8/layout/default"/>
    <dgm:cxn modelId="{3974C8F8-30D5-42CA-B7D0-A47904C8FA52}" srcId="{682240FD-C4E1-4AA3-ABCE-63E34FFAF774}" destId="{BC6BC1A8-426B-49EA-BF51-981DCEC796AB}" srcOrd="1" destOrd="0" parTransId="{3941029D-5952-4D51-9CEC-2FBFC00DC1DE}" sibTransId="{B8553176-F3EE-4F6D-B8F2-A5BCF4246658}"/>
    <dgm:cxn modelId="{FED33774-9FB4-4145-A63A-6991548AC640}" type="presParOf" srcId="{64FEC37E-92DF-4868-8A7C-AFF388654744}" destId="{F821327B-3F99-4A3F-BFE6-F970A935A169}" srcOrd="0" destOrd="0" presId="urn:microsoft.com/office/officeart/2005/8/layout/default"/>
    <dgm:cxn modelId="{EEBC1909-0EF6-4E01-ACDA-C623FCBAA4C3}" type="presParOf" srcId="{64FEC37E-92DF-4868-8A7C-AFF388654744}" destId="{C80D768E-7F23-4C2E-A2FF-F5DD2B713924}" srcOrd="1" destOrd="0" presId="urn:microsoft.com/office/officeart/2005/8/layout/default"/>
    <dgm:cxn modelId="{109487A6-288B-4844-BFD1-DC5ED5320DEE}" type="presParOf" srcId="{64FEC37E-92DF-4868-8A7C-AFF388654744}" destId="{F06262C9-7F8F-4979-941F-0117ADC827E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E0EBF1-B80A-4907-9CF5-AA9D2C47BDF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4E2A73E-4D21-49C3-957E-FE14D2488AE6}">
      <dgm:prSet/>
      <dgm:spPr/>
      <dgm:t>
        <a:bodyPr/>
        <a:lstStyle/>
        <a:p>
          <a:pPr>
            <a:defRPr cap="all"/>
          </a:pPr>
          <a:r>
            <a:rPr lang="nl-NL"/>
            <a:t>Wat heb je over jezelf geleerd?</a:t>
          </a:r>
          <a:endParaRPr lang="en-US"/>
        </a:p>
      </dgm:t>
    </dgm:pt>
    <dgm:pt modelId="{230A8CA2-D58D-4F67-A948-C3A5784E1E33}" type="parTrans" cxnId="{872A88D7-5A06-4DB6-A1D1-A0716C553D17}">
      <dgm:prSet/>
      <dgm:spPr/>
      <dgm:t>
        <a:bodyPr/>
        <a:lstStyle/>
        <a:p>
          <a:endParaRPr lang="en-US"/>
        </a:p>
      </dgm:t>
    </dgm:pt>
    <dgm:pt modelId="{A13F1D26-307F-4C7F-8D79-6475072E9E42}" type="sibTrans" cxnId="{872A88D7-5A06-4DB6-A1D1-A0716C553D17}">
      <dgm:prSet/>
      <dgm:spPr/>
      <dgm:t>
        <a:bodyPr/>
        <a:lstStyle/>
        <a:p>
          <a:endParaRPr lang="en-US"/>
        </a:p>
      </dgm:t>
    </dgm:pt>
    <dgm:pt modelId="{CEC8E2FF-CC47-4244-9843-A0D1761D845C}">
      <dgm:prSet/>
      <dgm:spPr/>
      <dgm:t>
        <a:bodyPr/>
        <a:lstStyle/>
        <a:p>
          <a:pPr>
            <a:defRPr cap="all"/>
          </a:pPr>
          <a:r>
            <a:rPr lang="nl-NL"/>
            <a:t>Wat neem je je voor?</a:t>
          </a:r>
          <a:endParaRPr lang="en-US"/>
        </a:p>
      </dgm:t>
    </dgm:pt>
    <dgm:pt modelId="{DDE6EBD5-02B0-4E78-92D2-F0A85B0F445F}" type="parTrans" cxnId="{DAC51539-8EAE-40E1-8485-B7D3834CCCA9}">
      <dgm:prSet/>
      <dgm:spPr/>
      <dgm:t>
        <a:bodyPr/>
        <a:lstStyle/>
        <a:p>
          <a:endParaRPr lang="en-US"/>
        </a:p>
      </dgm:t>
    </dgm:pt>
    <dgm:pt modelId="{75A5179D-0F50-4A02-8998-C4690FC8A413}" type="sibTrans" cxnId="{DAC51539-8EAE-40E1-8485-B7D3834CCCA9}">
      <dgm:prSet/>
      <dgm:spPr/>
      <dgm:t>
        <a:bodyPr/>
        <a:lstStyle/>
        <a:p>
          <a:endParaRPr lang="en-US"/>
        </a:p>
      </dgm:t>
    </dgm:pt>
    <dgm:pt modelId="{CF843075-D90B-45D2-B95D-9C074250084E}">
      <dgm:prSet/>
      <dgm:spPr/>
      <dgm:t>
        <a:bodyPr/>
        <a:lstStyle/>
        <a:p>
          <a:pPr>
            <a:defRPr cap="all"/>
          </a:pPr>
          <a:r>
            <a:rPr lang="nl-NL"/>
            <a:t>Maak een item in je portfolio</a:t>
          </a:r>
          <a:endParaRPr lang="en-US"/>
        </a:p>
      </dgm:t>
    </dgm:pt>
    <dgm:pt modelId="{532DE68C-67C3-43A8-A4EA-43DFB127EEC1}" type="parTrans" cxnId="{C60B52FD-1FA1-4FB4-970F-943F8064E5B8}">
      <dgm:prSet/>
      <dgm:spPr/>
      <dgm:t>
        <a:bodyPr/>
        <a:lstStyle/>
        <a:p>
          <a:endParaRPr lang="en-US"/>
        </a:p>
      </dgm:t>
    </dgm:pt>
    <dgm:pt modelId="{69A91088-1483-4E24-A239-877B4CDC81AD}" type="sibTrans" cxnId="{C60B52FD-1FA1-4FB4-970F-943F8064E5B8}">
      <dgm:prSet/>
      <dgm:spPr/>
      <dgm:t>
        <a:bodyPr/>
        <a:lstStyle/>
        <a:p>
          <a:endParaRPr lang="en-US"/>
        </a:p>
      </dgm:t>
    </dgm:pt>
    <dgm:pt modelId="{75A02F2E-4443-459D-8A53-91A133866677}" type="pres">
      <dgm:prSet presAssocID="{C9E0EBF1-B80A-4907-9CF5-AA9D2C47BDF4}" presName="root" presStyleCnt="0">
        <dgm:presLayoutVars>
          <dgm:dir/>
          <dgm:resizeHandles val="exact"/>
        </dgm:presLayoutVars>
      </dgm:prSet>
      <dgm:spPr/>
    </dgm:pt>
    <dgm:pt modelId="{171DA0D3-2617-4A95-AF04-ABD84585A931}" type="pres">
      <dgm:prSet presAssocID="{A4E2A73E-4D21-49C3-957E-FE14D2488AE6}" presName="compNode" presStyleCnt="0"/>
      <dgm:spPr/>
    </dgm:pt>
    <dgm:pt modelId="{6AB472D7-7721-4B76-8A2C-33B08A890DAB}" type="pres">
      <dgm:prSet presAssocID="{A4E2A73E-4D21-49C3-957E-FE14D2488AE6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9945608-2EE1-4AF4-BF1D-0AB234B250DF}" type="pres">
      <dgm:prSet presAssocID="{A4E2A73E-4D21-49C3-957E-FE14D2488AE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CC488773-1B0D-44E8-9D73-4F289E7640EB}" type="pres">
      <dgm:prSet presAssocID="{A4E2A73E-4D21-49C3-957E-FE14D2488AE6}" presName="spaceRect" presStyleCnt="0"/>
      <dgm:spPr/>
    </dgm:pt>
    <dgm:pt modelId="{80C62FD0-1648-4168-B925-04D606919F2F}" type="pres">
      <dgm:prSet presAssocID="{A4E2A73E-4D21-49C3-957E-FE14D2488AE6}" presName="textRect" presStyleLbl="revTx" presStyleIdx="0" presStyleCnt="3">
        <dgm:presLayoutVars>
          <dgm:chMax val="1"/>
          <dgm:chPref val="1"/>
        </dgm:presLayoutVars>
      </dgm:prSet>
      <dgm:spPr/>
    </dgm:pt>
    <dgm:pt modelId="{F09D8394-1AE6-46CA-BE5E-6575E2A32BED}" type="pres">
      <dgm:prSet presAssocID="{A13F1D26-307F-4C7F-8D79-6475072E9E42}" presName="sibTrans" presStyleCnt="0"/>
      <dgm:spPr/>
    </dgm:pt>
    <dgm:pt modelId="{4C95FCBF-D9AF-40B4-B0E4-A5AF2D9F880B}" type="pres">
      <dgm:prSet presAssocID="{CEC8E2FF-CC47-4244-9843-A0D1761D845C}" presName="compNode" presStyleCnt="0"/>
      <dgm:spPr/>
    </dgm:pt>
    <dgm:pt modelId="{040DADF3-1245-4F25-97F2-748EA39E4A0C}" type="pres">
      <dgm:prSet presAssocID="{CEC8E2FF-CC47-4244-9843-A0D1761D845C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127FD6D-FF8F-445E-92DA-E4F2EDB58549}" type="pres">
      <dgm:prSet presAssocID="{CEC8E2FF-CC47-4244-9843-A0D1761D845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e with hive"/>
        </a:ext>
      </dgm:extLst>
    </dgm:pt>
    <dgm:pt modelId="{0D68461D-DA9B-42A5-8F92-D157D7E073A6}" type="pres">
      <dgm:prSet presAssocID="{CEC8E2FF-CC47-4244-9843-A0D1761D845C}" presName="spaceRect" presStyleCnt="0"/>
      <dgm:spPr/>
    </dgm:pt>
    <dgm:pt modelId="{C3A08720-CD7D-4F64-9D45-377229F45C4D}" type="pres">
      <dgm:prSet presAssocID="{CEC8E2FF-CC47-4244-9843-A0D1761D845C}" presName="textRect" presStyleLbl="revTx" presStyleIdx="1" presStyleCnt="3">
        <dgm:presLayoutVars>
          <dgm:chMax val="1"/>
          <dgm:chPref val="1"/>
        </dgm:presLayoutVars>
      </dgm:prSet>
      <dgm:spPr/>
    </dgm:pt>
    <dgm:pt modelId="{EF673A0C-16B2-4771-941D-42A98B2C0028}" type="pres">
      <dgm:prSet presAssocID="{75A5179D-0F50-4A02-8998-C4690FC8A413}" presName="sibTrans" presStyleCnt="0"/>
      <dgm:spPr/>
    </dgm:pt>
    <dgm:pt modelId="{358DF8BE-3D96-45AA-9516-3B2CD1660FED}" type="pres">
      <dgm:prSet presAssocID="{CF843075-D90B-45D2-B95D-9C074250084E}" presName="compNode" presStyleCnt="0"/>
      <dgm:spPr/>
    </dgm:pt>
    <dgm:pt modelId="{B83946EC-93E4-4910-AA40-748EB78A51F3}" type="pres">
      <dgm:prSet presAssocID="{CF843075-D90B-45D2-B95D-9C074250084E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E7981D9-EA48-46EC-B5B1-F17472106CD0}" type="pres">
      <dgm:prSet presAssocID="{CF843075-D90B-45D2-B95D-9C074250084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53D3B65-AA21-4887-99A5-4FBAC39AEF64}" type="pres">
      <dgm:prSet presAssocID="{CF843075-D90B-45D2-B95D-9C074250084E}" presName="spaceRect" presStyleCnt="0"/>
      <dgm:spPr/>
    </dgm:pt>
    <dgm:pt modelId="{688FE7A0-3352-4B71-83DF-BCD9C95CF702}" type="pres">
      <dgm:prSet presAssocID="{CF843075-D90B-45D2-B95D-9C074250084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64C2921-2146-40B3-A905-9BE417CFB498}" type="presOf" srcId="{A4E2A73E-4D21-49C3-957E-FE14D2488AE6}" destId="{80C62FD0-1648-4168-B925-04D606919F2F}" srcOrd="0" destOrd="0" presId="urn:microsoft.com/office/officeart/2018/5/layout/IconLeafLabelList"/>
    <dgm:cxn modelId="{2E2F3B32-39F9-4496-9BF8-2E4265AB7F89}" type="presOf" srcId="{CF843075-D90B-45D2-B95D-9C074250084E}" destId="{688FE7A0-3352-4B71-83DF-BCD9C95CF702}" srcOrd="0" destOrd="0" presId="urn:microsoft.com/office/officeart/2018/5/layout/IconLeafLabelList"/>
    <dgm:cxn modelId="{50FFB438-909D-4863-962B-E26B5C32A7EC}" type="presOf" srcId="{CEC8E2FF-CC47-4244-9843-A0D1761D845C}" destId="{C3A08720-CD7D-4F64-9D45-377229F45C4D}" srcOrd="0" destOrd="0" presId="urn:microsoft.com/office/officeart/2018/5/layout/IconLeafLabelList"/>
    <dgm:cxn modelId="{DAC51539-8EAE-40E1-8485-B7D3834CCCA9}" srcId="{C9E0EBF1-B80A-4907-9CF5-AA9D2C47BDF4}" destId="{CEC8E2FF-CC47-4244-9843-A0D1761D845C}" srcOrd="1" destOrd="0" parTransId="{DDE6EBD5-02B0-4E78-92D2-F0A85B0F445F}" sibTransId="{75A5179D-0F50-4A02-8998-C4690FC8A413}"/>
    <dgm:cxn modelId="{9B4E5697-C9D5-4397-B416-B495FC374529}" type="presOf" srcId="{C9E0EBF1-B80A-4907-9CF5-AA9D2C47BDF4}" destId="{75A02F2E-4443-459D-8A53-91A133866677}" srcOrd="0" destOrd="0" presId="urn:microsoft.com/office/officeart/2018/5/layout/IconLeafLabelList"/>
    <dgm:cxn modelId="{872A88D7-5A06-4DB6-A1D1-A0716C553D17}" srcId="{C9E0EBF1-B80A-4907-9CF5-AA9D2C47BDF4}" destId="{A4E2A73E-4D21-49C3-957E-FE14D2488AE6}" srcOrd="0" destOrd="0" parTransId="{230A8CA2-D58D-4F67-A948-C3A5784E1E33}" sibTransId="{A13F1D26-307F-4C7F-8D79-6475072E9E42}"/>
    <dgm:cxn modelId="{C60B52FD-1FA1-4FB4-970F-943F8064E5B8}" srcId="{C9E0EBF1-B80A-4907-9CF5-AA9D2C47BDF4}" destId="{CF843075-D90B-45D2-B95D-9C074250084E}" srcOrd="2" destOrd="0" parTransId="{532DE68C-67C3-43A8-A4EA-43DFB127EEC1}" sibTransId="{69A91088-1483-4E24-A239-877B4CDC81AD}"/>
    <dgm:cxn modelId="{65C098C4-A63F-4285-8661-7ECEC8287A3E}" type="presParOf" srcId="{75A02F2E-4443-459D-8A53-91A133866677}" destId="{171DA0D3-2617-4A95-AF04-ABD84585A931}" srcOrd="0" destOrd="0" presId="urn:microsoft.com/office/officeart/2018/5/layout/IconLeafLabelList"/>
    <dgm:cxn modelId="{F2B33C06-B839-4D7F-B641-16ADCBD4B7A9}" type="presParOf" srcId="{171DA0D3-2617-4A95-AF04-ABD84585A931}" destId="{6AB472D7-7721-4B76-8A2C-33B08A890DAB}" srcOrd="0" destOrd="0" presId="urn:microsoft.com/office/officeart/2018/5/layout/IconLeafLabelList"/>
    <dgm:cxn modelId="{4F627714-7484-4FC8-BDDC-3D21413D6CB6}" type="presParOf" srcId="{171DA0D3-2617-4A95-AF04-ABD84585A931}" destId="{B9945608-2EE1-4AF4-BF1D-0AB234B250DF}" srcOrd="1" destOrd="0" presId="urn:microsoft.com/office/officeart/2018/5/layout/IconLeafLabelList"/>
    <dgm:cxn modelId="{25EFB8F7-8B58-4C43-BEF1-283CB89F2B02}" type="presParOf" srcId="{171DA0D3-2617-4A95-AF04-ABD84585A931}" destId="{CC488773-1B0D-44E8-9D73-4F289E7640EB}" srcOrd="2" destOrd="0" presId="urn:microsoft.com/office/officeart/2018/5/layout/IconLeafLabelList"/>
    <dgm:cxn modelId="{FE5048A7-AAE0-4815-8BEC-EBBE154387D4}" type="presParOf" srcId="{171DA0D3-2617-4A95-AF04-ABD84585A931}" destId="{80C62FD0-1648-4168-B925-04D606919F2F}" srcOrd="3" destOrd="0" presId="urn:microsoft.com/office/officeart/2018/5/layout/IconLeafLabelList"/>
    <dgm:cxn modelId="{2841AAFE-A85E-46AC-91DD-DEB0DE39BCC9}" type="presParOf" srcId="{75A02F2E-4443-459D-8A53-91A133866677}" destId="{F09D8394-1AE6-46CA-BE5E-6575E2A32BED}" srcOrd="1" destOrd="0" presId="urn:microsoft.com/office/officeart/2018/5/layout/IconLeafLabelList"/>
    <dgm:cxn modelId="{6C7E9EA2-D4DA-40C7-93E0-4A83F3541639}" type="presParOf" srcId="{75A02F2E-4443-459D-8A53-91A133866677}" destId="{4C95FCBF-D9AF-40B4-B0E4-A5AF2D9F880B}" srcOrd="2" destOrd="0" presId="urn:microsoft.com/office/officeart/2018/5/layout/IconLeafLabelList"/>
    <dgm:cxn modelId="{73E9A6C7-EFB0-4D37-B1BE-8B9C69DFE71D}" type="presParOf" srcId="{4C95FCBF-D9AF-40B4-B0E4-A5AF2D9F880B}" destId="{040DADF3-1245-4F25-97F2-748EA39E4A0C}" srcOrd="0" destOrd="0" presId="urn:microsoft.com/office/officeart/2018/5/layout/IconLeafLabelList"/>
    <dgm:cxn modelId="{6A690AA4-6093-4B09-9EFE-B3C7ECC4B01C}" type="presParOf" srcId="{4C95FCBF-D9AF-40B4-B0E4-A5AF2D9F880B}" destId="{8127FD6D-FF8F-445E-92DA-E4F2EDB58549}" srcOrd="1" destOrd="0" presId="urn:microsoft.com/office/officeart/2018/5/layout/IconLeafLabelList"/>
    <dgm:cxn modelId="{948EAFAC-9056-4F41-8DBB-AB6A0BB90B10}" type="presParOf" srcId="{4C95FCBF-D9AF-40B4-B0E4-A5AF2D9F880B}" destId="{0D68461D-DA9B-42A5-8F92-D157D7E073A6}" srcOrd="2" destOrd="0" presId="urn:microsoft.com/office/officeart/2018/5/layout/IconLeafLabelList"/>
    <dgm:cxn modelId="{C5302523-4C95-44F1-946B-EB8325E34CA4}" type="presParOf" srcId="{4C95FCBF-D9AF-40B4-B0E4-A5AF2D9F880B}" destId="{C3A08720-CD7D-4F64-9D45-377229F45C4D}" srcOrd="3" destOrd="0" presId="urn:microsoft.com/office/officeart/2018/5/layout/IconLeafLabelList"/>
    <dgm:cxn modelId="{9AE65844-EEAB-4BCD-AF8D-09C59DD53399}" type="presParOf" srcId="{75A02F2E-4443-459D-8A53-91A133866677}" destId="{EF673A0C-16B2-4771-941D-42A98B2C0028}" srcOrd="3" destOrd="0" presId="urn:microsoft.com/office/officeart/2018/5/layout/IconLeafLabelList"/>
    <dgm:cxn modelId="{5D859CAA-3D15-4E69-9F4F-3BEB068E9C26}" type="presParOf" srcId="{75A02F2E-4443-459D-8A53-91A133866677}" destId="{358DF8BE-3D96-45AA-9516-3B2CD1660FED}" srcOrd="4" destOrd="0" presId="urn:microsoft.com/office/officeart/2018/5/layout/IconLeafLabelList"/>
    <dgm:cxn modelId="{D242FDEE-3138-4184-B743-E46AD89FB16E}" type="presParOf" srcId="{358DF8BE-3D96-45AA-9516-3B2CD1660FED}" destId="{B83946EC-93E4-4910-AA40-748EB78A51F3}" srcOrd="0" destOrd="0" presId="urn:microsoft.com/office/officeart/2018/5/layout/IconLeafLabelList"/>
    <dgm:cxn modelId="{3F5F7CF2-280D-4A4A-AC52-BE9C4BC32D0D}" type="presParOf" srcId="{358DF8BE-3D96-45AA-9516-3B2CD1660FED}" destId="{0E7981D9-EA48-46EC-B5B1-F17472106CD0}" srcOrd="1" destOrd="0" presId="urn:microsoft.com/office/officeart/2018/5/layout/IconLeafLabelList"/>
    <dgm:cxn modelId="{755CEC5E-DBDD-4FA3-9567-5841FD232F5A}" type="presParOf" srcId="{358DF8BE-3D96-45AA-9516-3B2CD1660FED}" destId="{253D3B65-AA21-4887-99A5-4FBAC39AEF64}" srcOrd="2" destOrd="0" presId="urn:microsoft.com/office/officeart/2018/5/layout/IconLeafLabelList"/>
    <dgm:cxn modelId="{A3925A44-310F-47CA-B9AE-DA88620970B5}" type="presParOf" srcId="{358DF8BE-3D96-45AA-9516-3B2CD1660FED}" destId="{688FE7A0-3352-4B71-83DF-BCD9C95CF70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1327B-3F99-4A3F-BFE6-F970A935A169}">
      <dsp:nvSpPr>
        <dsp:cNvPr id="0" name=""/>
        <dsp:cNvSpPr/>
      </dsp:nvSpPr>
      <dsp:spPr>
        <a:xfrm>
          <a:off x="1205" y="488698"/>
          <a:ext cx="4700120" cy="28200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Geef een cijfer voor…</a:t>
          </a:r>
          <a:endParaRPr lang="en-US" sz="29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/>
            <a:t>De mate van verbondenheid met je eigen klas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/>
            <a:t>De mate van verbondenheid met je docenten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/>
            <a:t>De mate van verbondenheid met de opleiding Stad &amp; Mens</a:t>
          </a:r>
          <a:endParaRPr lang="en-US" sz="2300" kern="1200"/>
        </a:p>
      </dsp:txBody>
      <dsp:txXfrm>
        <a:off x="1205" y="488698"/>
        <a:ext cx="4700120" cy="2820072"/>
      </dsp:txXfrm>
    </dsp:sp>
    <dsp:sp modelId="{F06262C9-7F8F-4979-941F-0117ADC827E0}">
      <dsp:nvSpPr>
        <dsp:cNvPr id="0" name=""/>
        <dsp:cNvSpPr/>
      </dsp:nvSpPr>
      <dsp:spPr>
        <a:xfrm>
          <a:off x="5171337" y="488698"/>
          <a:ext cx="4700120" cy="2820072"/>
        </a:xfrm>
        <a:prstGeom prst="rect">
          <a:avLst/>
        </a:prstGeom>
        <a:solidFill>
          <a:schemeClr val="accent5">
            <a:hueOff val="10875008"/>
            <a:satOff val="-63485"/>
            <a:lumOff val="-50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Licht de gegeven cijfers toe met voorbeelden.</a:t>
          </a:r>
          <a:endParaRPr lang="en-US" sz="2900" kern="1200"/>
        </a:p>
      </dsp:txBody>
      <dsp:txXfrm>
        <a:off x="5171337" y="488698"/>
        <a:ext cx="4700120" cy="2820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472D7-7721-4B76-8A2C-33B08A890DAB}">
      <dsp:nvSpPr>
        <dsp:cNvPr id="0" name=""/>
        <dsp:cNvSpPr/>
      </dsp:nvSpPr>
      <dsp:spPr>
        <a:xfrm>
          <a:off x="607331" y="368734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45608-2EE1-4AF4-BF1D-0AB234B250DF}">
      <dsp:nvSpPr>
        <dsp:cNvPr id="0" name=""/>
        <dsp:cNvSpPr/>
      </dsp:nvSpPr>
      <dsp:spPr>
        <a:xfrm>
          <a:off x="987581" y="748984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62FD0-1648-4168-B925-04D606919F2F}">
      <dsp:nvSpPr>
        <dsp:cNvPr id="0" name=""/>
        <dsp:cNvSpPr/>
      </dsp:nvSpPr>
      <dsp:spPr>
        <a:xfrm>
          <a:off x="36956" y="2708735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/>
            <a:t>Wat heb je over jezelf geleerd?</a:t>
          </a:r>
          <a:endParaRPr lang="en-US" sz="2500" kern="1200"/>
        </a:p>
      </dsp:txBody>
      <dsp:txXfrm>
        <a:off x="36956" y="2708735"/>
        <a:ext cx="2925000" cy="720000"/>
      </dsp:txXfrm>
    </dsp:sp>
    <dsp:sp modelId="{040DADF3-1245-4F25-97F2-748EA39E4A0C}">
      <dsp:nvSpPr>
        <dsp:cNvPr id="0" name=""/>
        <dsp:cNvSpPr/>
      </dsp:nvSpPr>
      <dsp:spPr>
        <a:xfrm>
          <a:off x="4044206" y="368734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7FD6D-FF8F-445E-92DA-E4F2EDB58549}">
      <dsp:nvSpPr>
        <dsp:cNvPr id="0" name=""/>
        <dsp:cNvSpPr/>
      </dsp:nvSpPr>
      <dsp:spPr>
        <a:xfrm>
          <a:off x="4424456" y="748984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08720-CD7D-4F64-9D45-377229F45C4D}">
      <dsp:nvSpPr>
        <dsp:cNvPr id="0" name=""/>
        <dsp:cNvSpPr/>
      </dsp:nvSpPr>
      <dsp:spPr>
        <a:xfrm>
          <a:off x="3473831" y="2708735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/>
            <a:t>Wat neem je je voor?</a:t>
          </a:r>
          <a:endParaRPr lang="en-US" sz="2500" kern="1200"/>
        </a:p>
      </dsp:txBody>
      <dsp:txXfrm>
        <a:off x="3473831" y="2708735"/>
        <a:ext cx="2925000" cy="720000"/>
      </dsp:txXfrm>
    </dsp:sp>
    <dsp:sp modelId="{B83946EC-93E4-4910-AA40-748EB78A51F3}">
      <dsp:nvSpPr>
        <dsp:cNvPr id="0" name=""/>
        <dsp:cNvSpPr/>
      </dsp:nvSpPr>
      <dsp:spPr>
        <a:xfrm>
          <a:off x="7481081" y="368734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981D9-EA48-46EC-B5B1-F17472106CD0}">
      <dsp:nvSpPr>
        <dsp:cNvPr id="0" name=""/>
        <dsp:cNvSpPr/>
      </dsp:nvSpPr>
      <dsp:spPr>
        <a:xfrm>
          <a:off x="7861331" y="748984"/>
          <a:ext cx="1023750" cy="1023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FE7A0-3352-4B71-83DF-BCD9C95CF702}">
      <dsp:nvSpPr>
        <dsp:cNvPr id="0" name=""/>
        <dsp:cNvSpPr/>
      </dsp:nvSpPr>
      <dsp:spPr>
        <a:xfrm>
          <a:off x="6910706" y="2708735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/>
            <a:t>Maak een item in je portfolio</a:t>
          </a:r>
          <a:endParaRPr lang="en-US" sz="2500" kern="1200"/>
        </a:p>
      </dsp:txBody>
      <dsp:txXfrm>
        <a:off x="6910706" y="2708735"/>
        <a:ext cx="292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D9CD5-9F55-41D3-AAEF-D83B1014679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55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D9CD5-9F55-41D3-AAEF-D83B1014679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02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02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44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32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27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28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65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08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02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85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3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95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2" descr="Afbeeldingsresultaat voor pebble stad en mens">
            <a:extLst>
              <a:ext uri="{FF2B5EF4-FFF2-40B4-BE49-F238E27FC236}">
                <a16:creationId xmlns:a16="http://schemas.microsoft.com/office/drawing/2014/main" id="{CA9D25B3-EB31-4ABC-BAF7-8F629A23C4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6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726A94-1EF0-4D91-B7BF-C033E3D6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DB3B6F-53A3-444E-9932-E8DAC620F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t="18816" b="24934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F0650C-11DF-45E6-8EC2-E3B298F0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4FB4153-1E3E-4AE9-8306-E8C292894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D64868-659A-481B-A748-9B1F00F50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/>
          <a:p>
            <a:r>
              <a:rPr lang="nl-NL" dirty="0"/>
              <a:t>Welkom terug!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1E9E6D6B-6CF3-4039-A231-2C51D94D2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/>
          <a:p>
            <a:r>
              <a:rPr lang="nl-NL" dirty="0"/>
              <a:t>Lesweek 5 – Week tegen het Pesten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A2F6A2-6326-43AC-97B2-6E1A15FA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>
                <a:solidFill>
                  <a:srgbClr val="FFFFFF"/>
                </a:solidFill>
              </a:rPr>
              <a:t>Hoe zit je erbij?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6315C3-C2FA-4AEA-B3F8-D66C3CA44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r="18561" b="3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0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2D768E-372C-492F-A84C-AF5E622F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47" y="1677256"/>
            <a:ext cx="6693061" cy="4038600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Iedereen die een positieve bijdrage levert aan de groep is een held: docent én studenten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Wat is jouw positieve bijdrage aan de groep?</a:t>
            </a:r>
            <a:endParaRPr lang="nl-NL" b="1" dirty="0"/>
          </a:p>
        </p:txBody>
      </p:sp>
      <p:pic>
        <p:nvPicPr>
          <p:cNvPr id="1026" name="Picture 2" descr="Week Tegen Pesten 2020 - Week tegen pesten">
            <a:extLst>
              <a:ext uri="{FF2B5EF4-FFF2-40B4-BE49-F238E27FC236}">
                <a16:creationId xmlns:a16="http://schemas.microsoft.com/office/drawing/2014/main" id="{5DE86E55-43B2-4569-B56D-12A957A0B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3704" y="2138567"/>
            <a:ext cx="5525535" cy="145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ek tegen pesten - GSA Netwerk GSA Netwerk">
            <a:extLst>
              <a:ext uri="{FF2B5EF4-FFF2-40B4-BE49-F238E27FC236}">
                <a16:creationId xmlns:a16="http://schemas.microsoft.com/office/drawing/2014/main" id="{A2EF4678-D70B-4CFA-A7CD-7C85E374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0926" y="3589020"/>
            <a:ext cx="4621590" cy="17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3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54" name="Straight Connector 74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Rectangle 76">
            <a:extLst>
              <a:ext uri="{FF2B5EF4-FFF2-40B4-BE49-F238E27FC236}">
                <a16:creationId xmlns:a16="http://schemas.microsoft.com/office/drawing/2014/main" id="{F7726A94-1EF0-4D91-B7BF-C033E3D6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&amp;De Verbinders | 'Aaibare' Anderhalve-Meters moeten veiligheid in Amsterdam  waarborgen">
            <a:extLst>
              <a:ext uri="{FF2B5EF4-FFF2-40B4-BE49-F238E27FC236}">
                <a16:creationId xmlns:a16="http://schemas.microsoft.com/office/drawing/2014/main" id="{413DB9AE-571D-498C-8032-9FDF1F407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 bwMode="auto">
          <a:xfrm>
            <a:off x="20" y="-1"/>
            <a:ext cx="121919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8F0650C-11DF-45E6-8EC2-E3B298F0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24FB4153-1E3E-4AE9-8306-E8C292894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26591A-4535-4DAB-A2CE-F9435769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882376"/>
            <a:ext cx="9966960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cap="all">
                <a:solidFill>
                  <a:srgbClr val="FFFFFF"/>
                </a:solidFill>
              </a:rPr>
              <a:t>Groepsfoto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37D5DC-58F7-4C12-8875-5027A9D67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3869634"/>
            <a:ext cx="11724640" cy="279024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rgbClr val="FFFFFF"/>
                </a:solidFill>
              </a:rPr>
              <a:t>Kunnen</a:t>
            </a:r>
            <a:r>
              <a:rPr lang="en-US" sz="3600" dirty="0">
                <a:solidFill>
                  <a:srgbClr val="FFFFFF"/>
                </a:solidFill>
              </a:rPr>
              <a:t> we </a:t>
            </a:r>
            <a:r>
              <a:rPr lang="en-US" sz="3600" dirty="0" err="1">
                <a:solidFill>
                  <a:srgbClr val="FFFFFF"/>
                </a:solidFill>
              </a:rPr>
              <a:t>een</a:t>
            </a:r>
            <a:r>
              <a:rPr lang="en-US" sz="3600" dirty="0">
                <a:solidFill>
                  <a:srgbClr val="FFFFFF"/>
                </a:solidFill>
              </a:rPr>
              <a:t> complete corona-proof </a:t>
            </a:r>
            <a:r>
              <a:rPr lang="en-US" sz="3600" dirty="0" err="1">
                <a:solidFill>
                  <a:srgbClr val="FFFFFF"/>
                </a:solidFill>
              </a:rPr>
              <a:t>groepsfoto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maken</a:t>
            </a:r>
            <a:r>
              <a:rPr lang="en-US" sz="36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284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48DB8-034E-495F-A79E-32BAC213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nl-NL"/>
              <a:t>Overeenkomsten en verschillen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618CAD-F149-4988-9DCF-144E50ECC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02" r="21320" b="1"/>
          <a:stretch/>
        </p:blipFill>
        <p:spPr>
          <a:xfrm>
            <a:off x="223336" y="243840"/>
            <a:ext cx="3646837" cy="6377939"/>
          </a:xfrm>
          <a:prstGeom prst="rect">
            <a:avLst/>
          </a:prstGeom>
        </p:spPr>
      </p:pic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3709E0A2-C67E-4EEF-A320-AE05E7704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nl-NL" sz="2400" dirty="0"/>
              <a:t>Schrijf in 2 minuten zoveel mogelijk overeenkomsten op</a:t>
            </a:r>
          </a:p>
          <a:p>
            <a:endParaRPr lang="nl-NL" sz="2400" dirty="0"/>
          </a:p>
          <a:p>
            <a:pPr marL="45720" indent="0">
              <a:buNone/>
            </a:pPr>
            <a:endParaRPr lang="nl-NL" sz="2400" dirty="0"/>
          </a:p>
          <a:p>
            <a:r>
              <a:rPr lang="nl-NL" sz="2400" dirty="0"/>
              <a:t>Daarna de verschillen…</a:t>
            </a:r>
          </a:p>
        </p:txBody>
      </p:sp>
    </p:spTree>
    <p:extLst>
      <p:ext uri="{BB962C8B-B14F-4D97-AF65-F5344CB8AC3E}">
        <p14:creationId xmlns:p14="http://schemas.microsoft.com/office/powerpoint/2010/main" val="392444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430CEA-5534-4CC3-8FB1-BBF470825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  De groep…</a:t>
            </a:r>
          </a:p>
        </p:txBody>
      </p: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1"/>
            <a:ext cx="12192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629DDB-5EE3-4923-8B01-6270EB1FC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852530"/>
            <a:ext cx="9872871" cy="3243469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tx1"/>
                </a:solidFill>
              </a:rPr>
              <a:t>De groep: stimuleert mij wel/ niet…</a:t>
            </a:r>
          </a:p>
          <a:p>
            <a:r>
              <a:rPr lang="nl-NL" sz="2000" dirty="0">
                <a:solidFill>
                  <a:schemeClr val="tx1"/>
                </a:solidFill>
              </a:rPr>
              <a:t>De kwaliteiten die ik in de groep laat zien zijn…</a:t>
            </a:r>
          </a:p>
          <a:p>
            <a:r>
              <a:rPr lang="nl-NL" sz="2000" dirty="0">
                <a:solidFill>
                  <a:schemeClr val="tx1"/>
                </a:solidFill>
              </a:rPr>
              <a:t>De sfeer van onze groep omschrijf ik als…</a:t>
            </a:r>
          </a:p>
          <a:p>
            <a:r>
              <a:rPr lang="nl-NL" sz="2000" dirty="0">
                <a:solidFill>
                  <a:schemeClr val="tx1"/>
                </a:solidFill>
              </a:rPr>
              <a:t>In deze groep voel ik mij…</a:t>
            </a:r>
          </a:p>
          <a:p>
            <a:r>
              <a:rPr lang="nl-NL" sz="2000" dirty="0">
                <a:solidFill>
                  <a:schemeClr val="tx1"/>
                </a:solidFill>
              </a:rPr>
              <a:t>Ik voel mij veilig/ onveilig in de groep</a:t>
            </a:r>
          </a:p>
          <a:p>
            <a:r>
              <a:rPr lang="nl-NL" sz="2000" dirty="0">
                <a:solidFill>
                  <a:schemeClr val="tx1"/>
                </a:solidFill>
              </a:rPr>
              <a:t>Ik word onzeker van…</a:t>
            </a:r>
          </a:p>
          <a:p>
            <a:r>
              <a:rPr lang="nl-NL" sz="2000" dirty="0">
                <a:solidFill>
                  <a:schemeClr val="tx1"/>
                </a:solidFill>
              </a:rPr>
              <a:t>Dit is mijn droomklas omdat…</a:t>
            </a:r>
          </a:p>
          <a:p>
            <a:endParaRPr lang="nl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2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D1EFE-9D54-43AE-8AB9-8E74D3B4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nl-NL" dirty="0"/>
              <a:t>Sociale binding</a:t>
            </a:r>
          </a:p>
        </p:txBody>
      </p:sp>
      <p:graphicFrame>
        <p:nvGraphicFramePr>
          <p:cNvPr id="11" name="Tijdelijke aanduiding voor inhoud 2">
            <a:extLst>
              <a:ext uri="{FF2B5EF4-FFF2-40B4-BE49-F238E27FC236}">
                <a16:creationId xmlns:a16="http://schemas.microsoft.com/office/drawing/2014/main" id="{079DF499-4CA5-40C9-8CEC-AC0B8E0A1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926801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92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E4057-084F-4BCB-AE43-EC5D690B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nl-NL" dirty="0"/>
              <a:t>Tot slot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CED5271-A6E9-4F09-B88B-DB8E0CCC2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404364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854421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614168-1363-41D5-B64A-FC595DA3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  <ds:schemaRef ds:uri="34354c1b-6b8c-435b-ad50-990538c1955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187</Words>
  <Application>Microsoft Office PowerPoint</Application>
  <PresentationFormat>Breedbeeld</PresentationFormat>
  <Paragraphs>32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Basis</vt:lpstr>
      <vt:lpstr>Welkom terug!</vt:lpstr>
      <vt:lpstr>Hoe zit je erbij?</vt:lpstr>
      <vt:lpstr>PowerPoint-presentatie</vt:lpstr>
      <vt:lpstr>Groepsfoto</vt:lpstr>
      <vt:lpstr>Overeenkomsten en verschillen</vt:lpstr>
      <vt:lpstr>  De groep…</vt:lpstr>
      <vt:lpstr>Sociale binding</vt:lpstr>
      <vt:lpstr>Tot slot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terug!</dc:title>
  <dc:creator>Valerie van den Berg</dc:creator>
  <cp:lastModifiedBy>Valerie van den Berg</cp:lastModifiedBy>
  <cp:revision>1</cp:revision>
  <dcterms:created xsi:type="dcterms:W3CDTF">2020-09-15T12:05:09Z</dcterms:created>
  <dcterms:modified xsi:type="dcterms:W3CDTF">2020-09-15T12:06:35Z</dcterms:modified>
</cp:coreProperties>
</file>